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bin" ContentType="audio/unknown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0" r:id="rId3"/>
    <p:sldId id="257" r:id="rId4"/>
    <p:sldId id="258" r:id="rId5"/>
    <p:sldId id="264" r:id="rId6"/>
    <p:sldId id="260" r:id="rId7"/>
    <p:sldId id="262" r:id="rId8"/>
    <p:sldId id="263" r:id="rId9"/>
    <p:sldId id="259" r:id="rId10"/>
    <p:sldId id="265" r:id="rId11"/>
    <p:sldId id="266" r:id="rId12"/>
    <p:sldId id="267" r:id="rId13"/>
    <p:sldId id="268" r:id="rId14"/>
    <p:sldId id="269" r:id="rId15"/>
    <p:sldId id="261" r:id="rId16"/>
  </p:sldIdLst>
  <p:sldSz cx="9144000" cy="6858000" type="screen4x3"/>
  <p:notesSz cx="6858000" cy="9144000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3300"/>
    <a:srgbClr val="FF99FF"/>
    <a:srgbClr val="FF3399"/>
    <a:srgbClr val="CC3399"/>
    <a:srgbClr val="FF7C80"/>
    <a:srgbClr val="00CC00"/>
    <a:srgbClr val="FF9900"/>
    <a:srgbClr val="00CC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6075" autoAdjust="0"/>
    <p:restoredTop sz="94660"/>
  </p:normalViewPr>
  <p:slideViewPr>
    <p:cSldViewPr>
      <p:cViewPr varScale="1">
        <p:scale>
          <a:sx n="46" d="100"/>
          <a:sy n="46" d="100"/>
        </p:scale>
        <p:origin x="1074" y="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62C5EC7-301B-4AD7-AF47-4D2549C9CDA9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Ovr>
    <a:masterClrMapping/>
  </p:clrMapOvr>
  <p:transition advTm="300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9DC5141-DE6A-4840-A9FA-FFF7EAD7B296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Ovr>
    <a:masterClrMapping/>
  </p:clrMapOvr>
  <p:transition advTm="300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87EEF20-5118-4802-8244-A9B1D4192492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Ovr>
    <a:masterClrMapping/>
  </p:clrMapOvr>
  <p:transition advTm="300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14A8D9A-347C-4DE6-8AFB-8EB0E5DDC213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Ovr>
    <a:masterClrMapping/>
  </p:clrMapOvr>
  <p:transition advTm="300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935857E-0C7D-4C65-B772-4446BC43F99D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Ovr>
    <a:masterClrMapping/>
  </p:clrMapOvr>
  <p:transition advTm="300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7656B91-5C80-4F35-A639-6A91E4A02A65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Ovr>
    <a:masterClrMapping/>
  </p:clrMapOvr>
  <p:transition advTm="300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CE93AC2-F1B6-44C0-9C89-68217280A534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Ovr>
    <a:masterClrMapping/>
  </p:clrMapOvr>
  <p:transition advTm="300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C124C29-8F6B-448D-8400-8E092F657FB2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Ovr>
    <a:masterClrMapping/>
  </p:clrMapOvr>
  <p:transition advTm="300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BD34D1C-3187-48B2-9292-E000D39F1A0D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Ovr>
    <a:masterClrMapping/>
  </p:clrMapOvr>
  <p:transition advTm="300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9D02CA8-0F89-40E0-A272-5359DD5E508C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Ovr>
    <a:masterClrMapping/>
  </p:clrMapOvr>
  <p:transition advTm="300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2EB0AA1-F0F0-48E7-9213-91C33F73D4F1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Ovr>
    <a:masterClrMapping/>
  </p:clrMapOvr>
  <p:transition advTm="300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 smtClean="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 smtClean="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BB592C9-6628-47C2-B026-1686096F1259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advTm="300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audio" Target="../media/audio1.bin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wmf"/><Relationship Id="rId4" Type="http://schemas.openxmlformats.org/officeDocument/2006/relationships/image" Target="../media/image4.w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6" descr="more2007 53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" y="304800"/>
            <a:ext cx="8331200" cy="6248400"/>
          </a:xfrm>
          <a:prstGeom prst="rect">
            <a:avLst/>
          </a:prstGeom>
          <a:noFill/>
          <a:ln w="28575">
            <a:solidFill>
              <a:srgbClr val="008080"/>
            </a:solidFill>
            <a:miter lim="800000"/>
            <a:headEnd/>
            <a:tailEnd/>
          </a:ln>
        </p:spPr>
      </p:pic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62000" y="457200"/>
            <a:ext cx="7772400" cy="1470025"/>
          </a:xfrm>
        </p:spPr>
        <p:txBody>
          <a:bodyPr anchor="ctr"/>
          <a:lstStyle/>
          <a:p>
            <a:pPr eaLnBrk="1" hangingPunct="1">
              <a:defRPr/>
            </a:pPr>
            <a:r>
              <a:rPr lang="en-US" altLang="ru-RU" sz="4400" b="1" smtClean="0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anose="020B0604030504040204" pitchFamily="34" charset="0"/>
              </a:rPr>
              <a:t>SEASONS</a:t>
            </a:r>
            <a:endParaRPr lang="ru-RU" altLang="ru-RU" sz="4400" b="1" smtClean="0">
              <a:solidFill>
                <a:schemeClr val="bg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Verdana" panose="020B0604030504040204" pitchFamily="34" charset="0"/>
            </a:endParaRPr>
          </a:p>
        </p:txBody>
      </p:sp>
    </p:spTree>
  </p:cSld>
  <p:clrMapOvr>
    <a:masterClrMapping/>
  </p:clrMapOvr>
  <p:transition advTm="3000">
    <p:sndAc>
      <p:stSnd>
        <p:snd r:embed="rId2" name="8C.WAV"/>
      </p:stSnd>
    </p:sndAc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A603AB"/>
            </a:gs>
            <a:gs pos="21001">
              <a:srgbClr val="0819FB"/>
            </a:gs>
            <a:gs pos="35001">
              <a:srgbClr val="1A8D48"/>
            </a:gs>
            <a:gs pos="52000">
              <a:srgbClr val="FFFF00"/>
            </a:gs>
            <a:gs pos="73000">
              <a:srgbClr val="EE3F17"/>
            </a:gs>
            <a:gs pos="88000">
              <a:srgbClr val="E81766"/>
            </a:gs>
            <a:gs pos="100000">
              <a:srgbClr val="A603AB"/>
            </a:gs>
          </a:gsLst>
          <a:path path="rect">
            <a:fillToRect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43" name="Picture 11" descr="MCj03702660000[1]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76400" y="304800"/>
            <a:ext cx="3044825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45" name="Picture 13" descr="MCj03702640000[1]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24400" y="3351213"/>
            <a:ext cx="3046413" cy="304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46" name="Picture 14" descr="MCj03702680000[1]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724400" y="381000"/>
            <a:ext cx="3046413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48" name="Picture 16" descr="MCj03383200000[1]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681163" y="3352800"/>
            <a:ext cx="3043237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49" name="Text Box 17"/>
          <p:cNvSpPr txBox="1">
            <a:spLocks noChangeArrowheads="1"/>
          </p:cNvSpPr>
          <p:nvPr/>
        </p:nvSpPr>
        <p:spPr bwMode="auto">
          <a:xfrm rot="-5400000">
            <a:off x="440531" y="1159669"/>
            <a:ext cx="871538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eaVert"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altLang="ru-RU" b="1">
                <a:solidFill>
                  <a:schemeClr val="bg1"/>
                </a:solidFill>
              </a:rPr>
              <a:t>SPRING</a:t>
            </a:r>
            <a:endParaRPr lang="en-US" altLang="ru-RU">
              <a:solidFill>
                <a:schemeClr val="bg1"/>
              </a:solidFill>
            </a:endParaRPr>
          </a:p>
          <a:p>
            <a:pPr algn="ctr" eaLnBrk="1" hangingPunct="1">
              <a:spcBef>
                <a:spcPct val="50000"/>
              </a:spcBef>
            </a:pPr>
            <a:r>
              <a:rPr lang="en-US" altLang="ru-RU">
                <a:solidFill>
                  <a:schemeClr val="bg1"/>
                </a:solidFill>
              </a:rPr>
              <a:t> </a:t>
            </a:r>
            <a:r>
              <a:rPr lang="ru-RU" altLang="ru-RU">
                <a:solidFill>
                  <a:schemeClr val="bg1"/>
                </a:solidFill>
              </a:rPr>
              <a:t>ВЕСНА</a:t>
            </a:r>
          </a:p>
        </p:txBody>
      </p:sp>
      <p:sp>
        <p:nvSpPr>
          <p:cNvPr id="18450" name="Text Box 18"/>
          <p:cNvSpPr txBox="1">
            <a:spLocks noChangeArrowheads="1"/>
          </p:cNvSpPr>
          <p:nvPr/>
        </p:nvSpPr>
        <p:spPr bwMode="auto">
          <a:xfrm rot="-5400000">
            <a:off x="7984331" y="1159669"/>
            <a:ext cx="871538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eaVert"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altLang="ru-RU" b="1">
                <a:solidFill>
                  <a:schemeClr val="bg1"/>
                </a:solidFill>
              </a:rPr>
              <a:t>SUMMER</a:t>
            </a:r>
            <a:r>
              <a:rPr lang="en-US" altLang="ru-RU">
                <a:solidFill>
                  <a:schemeClr val="bg1"/>
                </a:solidFill>
              </a:rPr>
              <a:t> </a:t>
            </a:r>
          </a:p>
          <a:p>
            <a:pPr algn="ctr" eaLnBrk="1" hangingPunct="1">
              <a:spcBef>
                <a:spcPct val="50000"/>
              </a:spcBef>
            </a:pPr>
            <a:r>
              <a:rPr lang="en-US" altLang="ru-RU">
                <a:solidFill>
                  <a:schemeClr val="bg1"/>
                </a:solidFill>
              </a:rPr>
              <a:t> </a:t>
            </a:r>
            <a:r>
              <a:rPr lang="ru-RU" altLang="ru-RU">
                <a:solidFill>
                  <a:schemeClr val="bg1"/>
                </a:solidFill>
              </a:rPr>
              <a:t>ЛЕТО</a:t>
            </a:r>
          </a:p>
        </p:txBody>
      </p:sp>
      <p:sp>
        <p:nvSpPr>
          <p:cNvPr id="18451" name="Text Box 19"/>
          <p:cNvSpPr txBox="1">
            <a:spLocks noChangeArrowheads="1"/>
          </p:cNvSpPr>
          <p:nvPr/>
        </p:nvSpPr>
        <p:spPr bwMode="auto">
          <a:xfrm rot="-5400000">
            <a:off x="441325" y="4664075"/>
            <a:ext cx="871538" cy="1144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eaVert"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altLang="ru-RU" b="1">
                <a:solidFill>
                  <a:schemeClr val="bg1"/>
                </a:solidFill>
              </a:rPr>
              <a:t>AUTUMN</a:t>
            </a:r>
            <a:r>
              <a:rPr lang="en-US" altLang="ru-RU">
                <a:solidFill>
                  <a:schemeClr val="bg1"/>
                </a:solidFill>
              </a:rPr>
              <a:t> </a:t>
            </a:r>
          </a:p>
          <a:p>
            <a:pPr algn="ctr" eaLnBrk="1" hangingPunct="1">
              <a:spcBef>
                <a:spcPct val="50000"/>
              </a:spcBef>
            </a:pPr>
            <a:r>
              <a:rPr lang="en-US" altLang="ru-RU">
                <a:solidFill>
                  <a:schemeClr val="bg1"/>
                </a:solidFill>
              </a:rPr>
              <a:t> </a:t>
            </a:r>
            <a:r>
              <a:rPr lang="ru-RU" altLang="ru-RU">
                <a:solidFill>
                  <a:schemeClr val="bg1"/>
                </a:solidFill>
              </a:rPr>
              <a:t>ОСЕНЬ</a:t>
            </a:r>
          </a:p>
        </p:txBody>
      </p:sp>
      <p:sp>
        <p:nvSpPr>
          <p:cNvPr id="18452" name="Text Box 20"/>
          <p:cNvSpPr txBox="1">
            <a:spLocks noChangeArrowheads="1"/>
          </p:cNvSpPr>
          <p:nvPr/>
        </p:nvSpPr>
        <p:spPr bwMode="auto">
          <a:xfrm rot="-5400000">
            <a:off x="7984331" y="4512469"/>
            <a:ext cx="871538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eaVert"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altLang="ru-RU">
                <a:solidFill>
                  <a:schemeClr val="bg1"/>
                </a:solidFill>
              </a:rPr>
              <a:t>WINTER</a:t>
            </a:r>
            <a:r>
              <a:rPr lang="ru-RU" altLang="ru-RU">
                <a:solidFill>
                  <a:schemeClr val="bg1"/>
                </a:solidFill>
              </a:rPr>
              <a:t> </a:t>
            </a:r>
          </a:p>
          <a:p>
            <a:pPr algn="ctr" eaLnBrk="1" hangingPunct="1">
              <a:spcBef>
                <a:spcPct val="50000"/>
              </a:spcBef>
            </a:pPr>
            <a:r>
              <a:rPr lang="ru-RU" altLang="ru-RU">
                <a:solidFill>
                  <a:schemeClr val="bg1"/>
                </a:solidFill>
              </a:rPr>
              <a:t>ЗИМА</a:t>
            </a:r>
          </a:p>
        </p:txBody>
      </p:sp>
    </p:spTree>
  </p:cSld>
  <p:clrMapOvr>
    <a:masterClrMapping/>
  </p:clrMapOvr>
  <p:transition advTm="4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4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84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84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84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84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84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84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84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84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84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49" grpId="0"/>
      <p:bldP spid="18450" grpId="0"/>
      <p:bldP spid="18451" grpId="0"/>
      <p:bldP spid="1845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FF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54102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ru-RU" sz="4000" smtClean="0">
                <a:solidFill>
                  <a:srgbClr val="0099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anose="020B0A04020102020204" pitchFamily="34" charset="0"/>
              </a:rPr>
              <a:t>SPRING IS GREEN</a:t>
            </a:r>
            <a:endParaRPr lang="ru-RU" altLang="ru-RU" sz="4000" smtClean="0">
              <a:solidFill>
                <a:srgbClr val="0099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4099" name="Picture 4" descr="IMG_941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103938" y="3505200"/>
            <a:ext cx="2963862" cy="327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5" descr="IMG_941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57800" y="152400"/>
            <a:ext cx="3810000" cy="3125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1" name="Picture 6" descr="IMG_942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28600" y="1066800"/>
            <a:ext cx="3810000" cy="395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8" descr="IMG_9429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879600" y="4073525"/>
            <a:ext cx="4064000" cy="270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2000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CC3399"/>
            </a:gs>
            <a:gs pos="50000">
              <a:srgbClr val="FF7C80"/>
            </a:gs>
            <a:gs pos="100000">
              <a:srgbClr val="CC3399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-76200" y="76200"/>
            <a:ext cx="42672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ru-RU" sz="4000" smtClean="0">
                <a:solidFill>
                  <a:srgbClr val="FF99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anose="020B0A04020102020204" pitchFamily="34" charset="0"/>
              </a:rPr>
              <a:t>SUMMER IS BRIGHT</a:t>
            </a:r>
            <a:endParaRPr lang="ru-RU" altLang="ru-RU" sz="4000" smtClean="0">
              <a:solidFill>
                <a:srgbClr val="FF99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5123" name="Picture 6" descr="DSC0352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140200" y="76200"/>
            <a:ext cx="4927600" cy="3695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4" name="Picture 9" descr="more2007 10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200" y="3048000"/>
            <a:ext cx="5257800" cy="3746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2000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6858000" cy="1143000"/>
          </a:xfrm>
        </p:spPr>
        <p:txBody>
          <a:bodyPr/>
          <a:lstStyle/>
          <a:p>
            <a:pPr eaLnBrk="1" hangingPunct="1"/>
            <a:r>
              <a:rPr lang="en-US" altLang="ru-RU" smtClean="0">
                <a:solidFill>
                  <a:srgbClr val="CC3300"/>
                </a:solidFill>
                <a:latin typeface="Arial Black" pitchFamily="34" charset="0"/>
              </a:rPr>
              <a:t>AUTUMN IS YELLOW</a:t>
            </a:r>
            <a:endParaRPr lang="ru-RU" altLang="ru-RU" smtClean="0">
              <a:solidFill>
                <a:srgbClr val="CC3300"/>
              </a:solidFill>
              <a:latin typeface="Arial Black" pitchFamily="34" charset="0"/>
            </a:endParaRPr>
          </a:p>
        </p:txBody>
      </p:sp>
      <p:pic>
        <p:nvPicPr>
          <p:cNvPr id="6147" name="Picture 6" descr="more2007 47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" y="2552700"/>
            <a:ext cx="5638800" cy="4229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8" name="Picture 7" descr="DSC02119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953000" y="838200"/>
            <a:ext cx="4114800" cy="3883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1500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6172200" cy="838200"/>
          </a:xfrm>
        </p:spPr>
        <p:txBody>
          <a:bodyPr/>
          <a:lstStyle/>
          <a:p>
            <a:pPr eaLnBrk="1" hangingPunct="1"/>
            <a:r>
              <a:rPr lang="en-US" altLang="ru-RU" smtClean="0">
                <a:solidFill>
                  <a:schemeClr val="accent2"/>
                </a:solidFill>
                <a:latin typeface="Arial Black" pitchFamily="34" charset="0"/>
              </a:rPr>
              <a:t>WINTER IS WHITE</a:t>
            </a:r>
            <a:endParaRPr lang="ru-RU" altLang="ru-RU" smtClean="0">
              <a:solidFill>
                <a:schemeClr val="accent2"/>
              </a:solidFill>
              <a:latin typeface="Arial Black" pitchFamily="34" charset="0"/>
            </a:endParaRPr>
          </a:p>
        </p:txBody>
      </p:sp>
      <p:pic>
        <p:nvPicPr>
          <p:cNvPr id="7171" name="Picture 5" descr="DSC02269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9600" y="762000"/>
            <a:ext cx="8001000" cy="6000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2000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FF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6" name="Rectangle 6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54102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ru-RU" sz="4000" smtClean="0">
                <a:solidFill>
                  <a:srgbClr val="0099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anose="020B0A04020102020204" pitchFamily="34" charset="0"/>
              </a:rPr>
              <a:t>SPRING IS GREEN</a:t>
            </a:r>
            <a:endParaRPr lang="ru-RU" altLang="ru-RU" sz="4000" smtClean="0">
              <a:solidFill>
                <a:srgbClr val="0099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8195" name="Picture 7" descr="IMG_960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1171575"/>
            <a:ext cx="8305800" cy="553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2000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33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72" name="Rectangle 8"/>
          <p:cNvSpPr>
            <a:spLocks noGrp="1" noChangeArrowheads="1"/>
          </p:cNvSpPr>
          <p:nvPr>
            <p:ph type="title"/>
          </p:nvPr>
        </p:nvSpPr>
        <p:spPr>
          <a:xfrm>
            <a:off x="-76200" y="76200"/>
            <a:ext cx="68580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ru-RU" smtClean="0">
                <a:solidFill>
                  <a:srgbClr val="FF99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anose="020B0A04020102020204" pitchFamily="34" charset="0"/>
              </a:rPr>
              <a:t>SUMMER IS BRIGHT</a:t>
            </a:r>
            <a:endParaRPr lang="ru-RU" altLang="ru-RU" smtClean="0">
              <a:solidFill>
                <a:srgbClr val="FF99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9219" name="Picture 9" descr="DSC0367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14400" y="1143000"/>
            <a:ext cx="7391400" cy="554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2000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FFF66"/>
            </a:gs>
            <a:gs pos="100000">
              <a:srgbClr val="FFFF74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66294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ru-RU" smtClean="0">
                <a:solidFill>
                  <a:srgbClr val="CC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anose="020B0A04020102020204" pitchFamily="34" charset="0"/>
              </a:rPr>
              <a:t>AUTUMN IS YELLOW</a:t>
            </a:r>
            <a:endParaRPr lang="ru-RU" altLang="ru-RU" smtClean="0">
              <a:solidFill>
                <a:srgbClr val="CC33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10243" name="Picture 7" descr="DSC0207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38200" y="1143000"/>
            <a:ext cx="7696200" cy="559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1500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6019800" cy="1143000"/>
          </a:xfrm>
        </p:spPr>
        <p:txBody>
          <a:bodyPr/>
          <a:lstStyle/>
          <a:p>
            <a:pPr eaLnBrk="1" hangingPunct="1"/>
            <a:r>
              <a:rPr lang="en-US" altLang="ru-RU" smtClean="0">
                <a:solidFill>
                  <a:schemeClr val="accent2"/>
                </a:solidFill>
                <a:latin typeface="Arial Black" pitchFamily="34" charset="0"/>
              </a:rPr>
              <a:t>WINTER IS WHITE</a:t>
            </a:r>
            <a:endParaRPr lang="ru-RU" altLang="ru-RU" smtClean="0">
              <a:solidFill>
                <a:schemeClr val="accent2"/>
              </a:solidFill>
              <a:latin typeface="Arial Black" pitchFamily="34" charset="0"/>
            </a:endParaRPr>
          </a:p>
        </p:txBody>
      </p:sp>
      <p:pic>
        <p:nvPicPr>
          <p:cNvPr id="11267" name="Picture 5" descr="muha 00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915988"/>
            <a:ext cx="8686800" cy="5789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1800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FF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6477000"/>
            <a:ext cx="8229600" cy="304800"/>
          </a:xfrm>
        </p:spPr>
        <p:txBody>
          <a:bodyPr/>
          <a:lstStyle/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ru-RU" altLang="ru-RU" sz="2000" smtClean="0"/>
              <a:t>Весной все зеленое</a:t>
            </a:r>
          </a:p>
        </p:txBody>
      </p:sp>
      <p:pic>
        <p:nvPicPr>
          <p:cNvPr id="12291" name="Picture 4" descr="DSC0213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5800" y="152400"/>
            <a:ext cx="8051800" cy="6038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2000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C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6218238"/>
            <a:ext cx="8229600" cy="563562"/>
          </a:xfrm>
        </p:spPr>
        <p:txBody>
          <a:bodyPr/>
          <a:lstStyle/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lang="ru-RU" altLang="ru-RU" sz="2400" smtClean="0"/>
              <a:t>Летом все яркое</a:t>
            </a:r>
          </a:p>
        </p:txBody>
      </p:sp>
      <p:pic>
        <p:nvPicPr>
          <p:cNvPr id="13315" name="Picture 5" descr="more2007 22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3400" y="57150"/>
            <a:ext cx="8153400" cy="6115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2000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6218238"/>
            <a:ext cx="8229600" cy="639762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ru-RU" altLang="ru-RU" sz="2400" smtClean="0"/>
              <a:t>Осенью все желтое</a:t>
            </a:r>
          </a:p>
          <a:p>
            <a:pPr algn="ctr" eaLnBrk="1" hangingPunct="1">
              <a:buFontTx/>
              <a:buNone/>
            </a:pPr>
            <a:endParaRPr lang="ru-RU" altLang="ru-RU" sz="2400" smtClean="0"/>
          </a:p>
        </p:txBody>
      </p:sp>
      <p:pic>
        <p:nvPicPr>
          <p:cNvPr id="14339" name="Picture 6" descr="DSC0208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3400" y="76200"/>
            <a:ext cx="8229600" cy="617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1600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6172200"/>
            <a:ext cx="8229600" cy="609600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ru-RU" altLang="ru-RU" sz="2400" smtClean="0"/>
              <a:t>Зимой все белое</a:t>
            </a:r>
          </a:p>
        </p:txBody>
      </p:sp>
      <p:pic>
        <p:nvPicPr>
          <p:cNvPr id="15363" name="Picture 5" descr="DSC02273"/>
          <p:cNvPicPr>
            <a:picLocks noChangeAspect="1" noChangeArrowheads="1"/>
          </p:cNvPicPr>
          <p:nvPr/>
        </p:nvPicPr>
        <p:blipFill>
          <a:blip r:embed="rId2">
            <a:lum bright="24000"/>
          </a:blip>
          <a:srcRect/>
          <a:stretch>
            <a:fillRect/>
          </a:stretch>
        </p:blipFill>
        <p:spPr bwMode="auto">
          <a:xfrm>
            <a:off x="609600" y="95250"/>
            <a:ext cx="8001000" cy="6000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2000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4F3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0" name="Text Box 4"/>
          <p:cNvSpPr txBox="1">
            <a:spLocks noChangeArrowheads="1"/>
          </p:cNvSpPr>
          <p:nvPr/>
        </p:nvSpPr>
        <p:spPr bwMode="auto">
          <a:xfrm rot="-5400000">
            <a:off x="2208213" y="1219200"/>
            <a:ext cx="458788" cy="3963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eaVert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altLang="ru-RU" b="1">
                <a:solidFill>
                  <a:schemeClr val="hlink"/>
                </a:solidFill>
              </a:rPr>
              <a:t>Spring is green</a:t>
            </a:r>
            <a:r>
              <a:rPr lang="en-US" altLang="ru-RU"/>
              <a:t> </a:t>
            </a:r>
            <a:endParaRPr lang="ru-RU" altLang="ru-RU"/>
          </a:p>
        </p:txBody>
      </p:sp>
      <p:sp>
        <p:nvSpPr>
          <p:cNvPr id="9221" name="Text Box 5"/>
          <p:cNvSpPr txBox="1">
            <a:spLocks noChangeArrowheads="1"/>
          </p:cNvSpPr>
          <p:nvPr/>
        </p:nvSpPr>
        <p:spPr bwMode="auto">
          <a:xfrm rot="-5400000">
            <a:off x="6170613" y="1754187"/>
            <a:ext cx="458788" cy="2894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eaVert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altLang="ru-RU" b="1">
                <a:solidFill>
                  <a:srgbClr val="FF3399"/>
                </a:solidFill>
              </a:rPr>
              <a:t>Summer is bright</a:t>
            </a:r>
            <a:r>
              <a:rPr lang="en-US" altLang="ru-RU"/>
              <a:t> </a:t>
            </a:r>
            <a:endParaRPr lang="ru-RU" altLang="ru-RU"/>
          </a:p>
        </p:txBody>
      </p:sp>
      <p:sp>
        <p:nvSpPr>
          <p:cNvPr id="9222" name="Text Box 6"/>
          <p:cNvSpPr txBox="1">
            <a:spLocks noChangeArrowheads="1"/>
          </p:cNvSpPr>
          <p:nvPr/>
        </p:nvSpPr>
        <p:spPr bwMode="auto">
          <a:xfrm rot="-5400000">
            <a:off x="2361406" y="4495007"/>
            <a:ext cx="458787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eaVert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altLang="ru-RU" b="1">
                <a:solidFill>
                  <a:srgbClr val="FF9900"/>
                </a:solidFill>
              </a:rPr>
              <a:t>Autumn is yellow</a:t>
            </a:r>
            <a:r>
              <a:rPr lang="en-US" altLang="ru-RU"/>
              <a:t> </a:t>
            </a:r>
            <a:endParaRPr lang="ru-RU" altLang="ru-RU"/>
          </a:p>
        </p:txBody>
      </p:sp>
      <p:sp>
        <p:nvSpPr>
          <p:cNvPr id="9223" name="Text Box 7"/>
          <p:cNvSpPr txBox="1">
            <a:spLocks noChangeArrowheads="1"/>
          </p:cNvSpPr>
          <p:nvPr/>
        </p:nvSpPr>
        <p:spPr bwMode="auto">
          <a:xfrm rot="-5400000">
            <a:off x="6742906" y="4534694"/>
            <a:ext cx="458788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eaVert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altLang="ru-RU" b="1">
                <a:solidFill>
                  <a:schemeClr val="accent2"/>
                </a:solidFill>
              </a:rPr>
              <a:t>Winter is white </a:t>
            </a:r>
            <a:endParaRPr lang="ru-RU" altLang="ru-RU" b="1"/>
          </a:p>
        </p:txBody>
      </p:sp>
      <p:pic>
        <p:nvPicPr>
          <p:cNvPr id="9228" name="Picture 12" descr="IMG_942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31800" y="187325"/>
            <a:ext cx="4064000" cy="2708275"/>
          </a:xfrm>
          <a:prstGeom prst="rect">
            <a:avLst/>
          </a:prstGeom>
          <a:noFill/>
          <a:ln w="76200" cmpd="tri">
            <a:solidFill>
              <a:srgbClr val="008000"/>
            </a:solidFill>
            <a:miter lim="800000"/>
            <a:headEnd/>
            <a:tailEnd/>
          </a:ln>
        </p:spPr>
      </p:pic>
      <p:pic>
        <p:nvPicPr>
          <p:cNvPr id="9229" name="Picture 13" descr="DSC0352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902200" y="152400"/>
            <a:ext cx="3708400" cy="2781300"/>
          </a:xfrm>
          <a:prstGeom prst="rect">
            <a:avLst/>
          </a:prstGeom>
          <a:noFill/>
          <a:ln w="76200" cmpd="tri">
            <a:solidFill>
              <a:srgbClr val="FF3399"/>
            </a:solidFill>
            <a:miter lim="800000"/>
            <a:headEnd/>
            <a:tailEnd/>
          </a:ln>
        </p:spPr>
      </p:pic>
      <p:pic>
        <p:nvPicPr>
          <p:cNvPr id="9231" name="Picture 15" descr="zima 2006 030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800600" y="3479800"/>
            <a:ext cx="4038600" cy="2690813"/>
          </a:xfrm>
          <a:prstGeom prst="rect">
            <a:avLst/>
          </a:prstGeom>
          <a:noFill/>
          <a:ln w="57150">
            <a:solidFill>
              <a:schemeClr val="bg1"/>
            </a:solidFill>
            <a:miter lim="800000"/>
            <a:headEnd/>
            <a:tailEnd/>
          </a:ln>
        </p:spPr>
      </p:pic>
      <p:pic>
        <p:nvPicPr>
          <p:cNvPr id="9232" name="Picture 16" descr="IMG_823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31800" y="3505200"/>
            <a:ext cx="4064000" cy="2708275"/>
          </a:xfrm>
          <a:prstGeom prst="rect">
            <a:avLst/>
          </a:prstGeom>
          <a:noFill/>
          <a:ln w="76200" cmpd="tri">
            <a:solidFill>
              <a:srgbClr val="FFCC00"/>
            </a:solidFill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9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9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9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9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9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9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9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20" grpId="0"/>
      <p:bldP spid="9221" grpId="0"/>
      <p:bldP spid="9222" grpId="0"/>
      <p:bldP spid="9223" grpId="0"/>
    </p:bldLst>
  </p:timing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3842</TotalTime>
  <Words>60</Words>
  <Application>Microsoft PowerPoint</Application>
  <PresentationFormat>On-screen Show (4:3)</PresentationFormat>
  <Paragraphs>25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Arial</vt:lpstr>
      <vt:lpstr>Calibri</vt:lpstr>
      <vt:lpstr>Verdana</vt:lpstr>
      <vt:lpstr>Arial Black</vt:lpstr>
      <vt:lpstr>Оформление по умолчанию</vt:lpstr>
      <vt:lpstr>SEASONS</vt:lpstr>
      <vt:lpstr>Slide 2</vt:lpstr>
      <vt:lpstr>SPRING IS GREEN</vt:lpstr>
      <vt:lpstr>SUMMER IS BRIGHT</vt:lpstr>
      <vt:lpstr>AUTUMN IS YELLOW</vt:lpstr>
      <vt:lpstr>WINTER IS WHITE</vt:lpstr>
      <vt:lpstr>SPRING IS GREEN</vt:lpstr>
      <vt:lpstr>SUMMER IS BRIGHT</vt:lpstr>
      <vt:lpstr>AUTUMN IS YELLOW</vt:lpstr>
      <vt:lpstr>WINTER IS WHITE</vt:lpstr>
      <vt:lpstr>Slide 11</vt:lpstr>
      <vt:lpstr>Slide 12</vt:lpstr>
      <vt:lpstr>Slide 13</vt:lpstr>
      <vt:lpstr>Slide 14</vt:lpstr>
      <vt:lpstr>Slide 15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>Windows User</cp:lastModifiedBy>
  <cp:revision>12</cp:revision>
  <cp:lastPrinted>1601-01-01T00:00:00Z</cp:lastPrinted>
  <dcterms:created xsi:type="dcterms:W3CDTF">1601-01-01T00:00:00Z</dcterms:created>
  <dcterms:modified xsi:type="dcterms:W3CDTF">2017-01-21T05:40:16Z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